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73" r:id="rId2"/>
    <p:sldId id="268" r:id="rId3"/>
    <p:sldId id="265" r:id="rId4"/>
    <p:sldId id="267" r:id="rId5"/>
    <p:sldId id="259" r:id="rId6"/>
    <p:sldId id="260" r:id="rId7"/>
    <p:sldId id="261" r:id="rId8"/>
    <p:sldId id="262" r:id="rId9"/>
    <p:sldId id="272" r:id="rId10"/>
    <p:sldId id="274" r:id="rId11"/>
    <p:sldId id="275" r:id="rId12"/>
    <p:sldId id="269" r:id="rId13"/>
    <p:sldId id="270" r:id="rId14"/>
    <p:sldId id="276" r:id="rId15"/>
    <p:sldId id="277" r:id="rId16"/>
    <p:sldId id="278" r:id="rId17"/>
    <p:sldId id="279" r:id="rId18"/>
    <p:sldId id="264" r:id="rId19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300e518b34c5f6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48" autoAdjust="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8T09:57:57.803" idx="1">
    <p:pos x="8160" y="-54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158C5-F58B-4CDF-85A3-A33A1A9AE440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17B0C-3052-488C-B13E-CB983489FC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75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59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34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88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11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562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47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61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66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0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93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51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18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61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07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45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36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D9F5-FDE5-4DB3-B424-532892C4789E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AFAD8E-2543-4A39-828D-D87DD6E0AB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4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2270235" y="599090"/>
            <a:ext cx="879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虎林國中</a:t>
            </a:r>
            <a:r>
              <a:rPr lang="en-US" altLang="zh-TW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r>
              <a:rPr lang="en-US" altLang="zh-TW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COVID-19</a:t>
            </a:r>
            <a:r>
              <a:rPr lang="zh-TW" alt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防疫會議</a:t>
            </a:r>
            <a:r>
              <a:rPr lang="en-US" altLang="zh-TW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議程</a:t>
            </a:r>
            <a:r>
              <a:rPr lang="en-US" altLang="zh-TW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364827" y="1734207"/>
            <a:ext cx="67266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壹、主席致詞</a:t>
            </a:r>
            <a:endParaRPr lang="en-US" altLang="zh-TW" sz="11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貳、業務報告</a:t>
            </a:r>
            <a:endParaRPr lang="en-US" altLang="zh-TW" sz="28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一、防疫物資儲備量</a:t>
            </a:r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二、虎林國中</a:t>
            </a:r>
            <a:r>
              <a:rPr lang="en-US" altLang="zh-TW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COVID-19</a:t>
            </a:r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防疫辦理情形</a:t>
            </a:r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三、新竹市政府相關規定</a:t>
            </a:r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四、確診個案應變流程</a:t>
            </a:r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參、討論事項</a:t>
            </a:r>
            <a:endParaRPr lang="en-US" altLang="zh-TW" sz="28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案由一、防疫假相關事項</a:t>
            </a:r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案由二、課程調整討論</a:t>
            </a:r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肆、臨時動議</a:t>
            </a:r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602014" y="6211669"/>
            <a:ext cx="275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81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35574" y="882869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110.05.16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市府防疫會議</a:t>
            </a: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19168" y="1374914"/>
            <a:ext cx="8915400" cy="2061969"/>
          </a:xfrm>
        </p:spPr>
        <p:txBody>
          <a:bodyPr>
            <a:normAutofit fontScale="32500" lnSpcReduction="20000"/>
          </a:bodyPr>
          <a:lstStyle/>
          <a:p>
            <a:pPr lvl="0">
              <a:buClr>
                <a:srgbClr val="A53010"/>
              </a:buClr>
            </a:pPr>
            <a:endParaRPr lang="zh-TW" altLang="en-US" sz="6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en-US" altLang="zh-TW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中小學師生全部上課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在教室內都必須佩戴口罩</a:t>
            </a:r>
            <a:r>
              <a:rPr lang="zh-TW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已經做到</a:t>
            </a: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A53010"/>
              </a:buClr>
            </a:pPr>
            <a:endParaRPr lang="zh-TW" altLang="en-US" sz="60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A53010"/>
              </a:buClr>
            </a:pPr>
            <a:r>
              <a:rPr lang="en-US" altLang="zh-TW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請各校自行動用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校內經費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自行進行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校內環境的消毒作業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，週一確認消毒日期（如有窒礙難行也請回報體健科）並於本週（</a:t>
            </a:r>
            <a:r>
              <a:rPr lang="en-US" altLang="zh-TW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5/20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）完成（含拍照）</a:t>
            </a:r>
            <a:r>
              <a:rPr lang="zh-TW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已規劃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5/18(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5/25(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>
              <a:buClr>
                <a:srgbClr val="A53010"/>
              </a:buClr>
            </a:pPr>
            <a:endParaRPr lang="zh-TW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A53010"/>
              </a:buClr>
            </a:pPr>
            <a:endParaRPr lang="zh-TW" altLang="en-US" sz="60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72" y="-95657"/>
            <a:ext cx="5112822" cy="10825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859" y="3603107"/>
            <a:ext cx="4033335" cy="30250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868" y="3603107"/>
            <a:ext cx="4489191" cy="30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35574" y="882869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110.05.16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市府防疫會議</a:t>
            </a: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7940" y="1523314"/>
            <a:ext cx="8915400" cy="4072759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Clr>
                <a:srgbClr val="A53010"/>
              </a:buClr>
              <a:buNone/>
            </a:pPr>
            <a:endParaRPr lang="zh-TW" altLang="en-US" sz="7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A53010"/>
              </a:buClr>
            </a:pPr>
            <a:endParaRPr lang="zh-TW" altLang="en-US" sz="60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A53010"/>
              </a:buClr>
            </a:pPr>
            <a:r>
              <a:rPr lang="en-US" altLang="zh-TW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請各校、所屬場館設置外送物品的取物</a:t>
            </a:r>
            <a:r>
              <a:rPr lang="zh-TW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endParaRPr lang="en-US" altLang="zh-TW" sz="6000" dirty="0" smtClean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警衛室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60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A53010"/>
              </a:buClr>
            </a:pPr>
            <a:endParaRPr lang="zh-TW" altLang="en-US" sz="60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A53010"/>
              </a:buClr>
            </a:pPr>
            <a:r>
              <a:rPr lang="en-US" altLang="zh-TW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中小學教室冷氣明（</a:t>
            </a:r>
            <a:r>
              <a:rPr lang="en-US" altLang="zh-TW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5/17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）開始全面開放，並請提醒學校冷氣開放的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通風問題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，請各校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嚴格執行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，如後面出現</a:t>
            </a: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沒有冷氣確實開放執行的學校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，如有窒礙難行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回報國教科</a:t>
            </a:r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以利後續議處。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72" y="-95657"/>
            <a:ext cx="5112822" cy="10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5160" y="214207"/>
            <a:ext cx="8911687" cy="128089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、新竹市政府相關規定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1447" y="854652"/>
            <a:ext cx="8915400" cy="4090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110.05.17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防疫會議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日起至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日，本市高三生、國三生可不到校上課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566" t="21493" r="16977" b="8293"/>
          <a:stretch/>
        </p:blipFill>
        <p:spPr>
          <a:xfrm>
            <a:off x="1996967" y="1495097"/>
            <a:ext cx="8103475" cy="51974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30" y="4708633"/>
            <a:ext cx="7936439" cy="6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-975" t="11779" r="48338" b="923"/>
          <a:stretch/>
        </p:blipFill>
        <p:spPr>
          <a:xfrm>
            <a:off x="5671073" y="204395"/>
            <a:ext cx="6388249" cy="6929941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62878" y="10757"/>
            <a:ext cx="8911687" cy="128089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、新竹市政府相關規定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01676" y="2097741"/>
            <a:ext cx="427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每日填報國三請假人數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5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4" y="84083"/>
            <a:ext cx="9533951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275" y="84083"/>
            <a:ext cx="2748989" cy="66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53267" y="301438"/>
            <a:ext cx="1846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參、討論事項</a:t>
            </a:r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53267" y="77477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案由一、防疫假相關事項</a:t>
            </a:r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699789" y="1420363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家長如提出申請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流程如下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協助確認申請幾日，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將「假卡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協助填寫好日期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「防疫期請假申請書」放置警衛室，請家長填寫並簽名，請導師送至學務處衛生組即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完成請假程序。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1667" t="19635" r="33451" b="7697"/>
          <a:stretch/>
        </p:blipFill>
        <p:spPr>
          <a:xfrm>
            <a:off x="1728950" y="1248110"/>
            <a:ext cx="4173228" cy="544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2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53267" y="301438"/>
            <a:ext cx="1846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參、討論事項</a:t>
            </a:r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53267" y="77477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案由二、課程調整討論</a:t>
            </a:r>
            <a:endParaRPr lang="en-US" altLang="zh-TW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09" y="1217678"/>
            <a:ext cx="5922350" cy="55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6164" y="2592694"/>
            <a:ext cx="4211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四、臨時動議</a:t>
            </a:r>
            <a:endParaRPr lang="en-US" altLang="zh-TW" sz="32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203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1361" y="989216"/>
            <a:ext cx="8911687" cy="4721628"/>
          </a:xfrm>
        </p:spPr>
        <p:txBody>
          <a:bodyPr>
            <a:normAutofit/>
          </a:bodyPr>
          <a:lstStyle/>
          <a:p>
            <a:pPr algn="ctr"/>
            <a:r>
              <a:rPr lang="en-US" altLang="zh-TW" sz="7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  <a:r>
              <a:rPr lang="zh-TW" altLang="en-US" sz="7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大家配合防疫措施</a:t>
            </a:r>
            <a:endParaRPr lang="zh-TW" altLang="en-US" sz="7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23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一、防疫物資儲備量</a:t>
            </a:r>
            <a:endParaRPr lang="zh-TW" altLang="en-US" sz="72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415120" cy="377762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口罩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2100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足夠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酒精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足夠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漂白水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足夠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>
              <a:buClr>
                <a:srgbClr val="A53010"/>
              </a:buClr>
            </a:pP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額溫槍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警衛室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支、健康中心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支、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</a:t>
            </a:r>
            <a:r>
              <a:rPr lang="en-US" altLang="zh-TW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-15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各處室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22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93" y="989322"/>
            <a:ext cx="10426262" cy="5674235"/>
          </a:xfr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54" y="92146"/>
            <a:ext cx="450533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1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96000" y="1176867"/>
            <a:ext cx="6185647" cy="5439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858932" y="253537"/>
            <a:ext cx="7095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虎林校網防疫專區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3444" y="334567"/>
            <a:ext cx="4390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24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COVID-19</a:t>
            </a:r>
            <a:r>
              <a:rPr lang="zh-TW" altLang="en-US" sz="240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防疫辦理情形</a:t>
            </a:r>
            <a:endParaRPr lang="en-US" altLang="zh-TW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85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9723" y="1421524"/>
            <a:ext cx="8915400" cy="5284076"/>
          </a:xfrm>
        </p:spPr>
        <p:txBody>
          <a:bodyPr>
            <a:normAutofit fontScale="92500"/>
          </a:bodyPr>
          <a:lstStyle/>
          <a:p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壹、學生端措施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上學前請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在家完成體溫測量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，並將體溫紀錄於</a:t>
            </a:r>
            <a:r>
              <a:rPr lang="zh-TW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體溫紀錄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。體溫超過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37.5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℃者不得進入校園。</a:t>
            </a: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出入校門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戴口罩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在校期間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配戴口罩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早上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7:20-8:15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請完成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桌椅用酒精消毒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、教室環境用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漂白水消毒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加強各班應負責掃區的消毒工作。</a:t>
            </a: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舉報週遭發燒、咳嗽等嚴重特殊傳染性肺炎症狀的同學。</a:t>
            </a:r>
          </a:p>
          <a:p>
            <a:pPr lvl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大家勤洗手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防疫措施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9211" y="162445"/>
            <a:ext cx="4390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24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COVID-19</a:t>
            </a:r>
            <a:r>
              <a:rPr lang="zh-TW" altLang="en-US" sz="240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防疫辦理情形</a:t>
            </a:r>
            <a:endParaRPr lang="en-US" altLang="zh-TW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88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4619" y="882868"/>
            <a:ext cx="8915400" cy="5444359"/>
          </a:xfrm>
        </p:spPr>
        <p:txBody>
          <a:bodyPr>
            <a:normAutofit lnSpcReduction="10000"/>
          </a:bodyPr>
          <a:lstStyle/>
          <a:p>
            <a:r>
              <a:rPr lang="zh-TW" altLang="zh-TW" sz="4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運動校隊</a:t>
            </a:r>
            <a:r>
              <a:rPr lang="zh-TW" altLang="zh-TW" sz="4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zh-TW" altLang="en-US" sz="4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</a:t>
            </a:r>
            <a:r>
              <a:rPr lang="zh-TW" altLang="zh-TW" sz="4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en-US" altLang="zh-TW" sz="4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4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上學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前請完成體溫測量，並將體溫紀錄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3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體溫</a:t>
            </a:r>
            <a:r>
              <a:rPr lang="zh-TW" altLang="zh-TW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zh-TW" sz="3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。體溫超過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37.5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℃者不得進入校園，立即電聯教練並通報學務處。</a:t>
            </a:r>
          </a:p>
          <a:p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出入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校門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口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戴口罩。</a:t>
            </a:r>
          </a:p>
          <a:p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訓練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場地皆選擇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室外通風良好處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早上訓練時間前請完成所有器材設備用酒精消毒、環境用漂白水消毒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休息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時間全程配戴口罩，嚴禁群體交談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大家勤洗手。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64522" y="162445"/>
            <a:ext cx="4390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24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COVID-19</a:t>
            </a:r>
            <a:r>
              <a:rPr lang="zh-TW" altLang="en-US" sz="240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防疫辦理情形</a:t>
            </a:r>
            <a:endParaRPr lang="en-US" altLang="zh-TW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74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1557" y="945931"/>
            <a:ext cx="8915400" cy="3777622"/>
          </a:xfrm>
        </p:spPr>
        <p:txBody>
          <a:bodyPr>
            <a:noAutofit/>
          </a:bodyPr>
          <a:lstStyle/>
          <a:p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班導師端措施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確實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督導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各班應負責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掃區的消毒工作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，尤其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室內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、身體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容易接觸的範圍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督導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確實量測體溫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、登錄</a:t>
            </a:r>
            <a:r>
              <a:rPr lang="zh-TW" altLang="zh-TW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體溫量測異常記錄</a:t>
            </a:r>
            <a:r>
              <a:rPr lang="zh-TW" altLang="zh-TW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若體溫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37.5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℃者，輔導返家休息，並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通報衛生組及健康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中心。</a:t>
            </a:r>
          </a:p>
          <a:p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大家勤洗手。</a:t>
            </a:r>
          </a:p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380135" y="193976"/>
            <a:ext cx="4390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24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COVID-19</a:t>
            </a:r>
            <a:r>
              <a:rPr lang="zh-TW" altLang="en-US" sz="240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防疫辦理情形</a:t>
            </a:r>
            <a:endParaRPr lang="en-US" altLang="zh-TW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64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28801" y="1840157"/>
            <a:ext cx="9623260" cy="5017843"/>
          </a:xfrm>
        </p:spPr>
        <p:txBody>
          <a:bodyPr/>
          <a:lstStyle/>
          <a:p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行政端措施措施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各處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室分發一個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酒精噴灑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器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教職員工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一張</a:t>
            </a:r>
            <a:r>
              <a:rPr lang="zh-TW" altLang="zh-TW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體溫紀錄</a:t>
            </a:r>
            <a:r>
              <a:rPr lang="zh-TW" altLang="zh-TW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每日填寫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洽公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人士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「非重要行程」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90646" y="193976"/>
            <a:ext cx="4390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24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COVID-19</a:t>
            </a:r>
            <a:r>
              <a:rPr lang="zh-TW" altLang="en-US" sz="240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防疫辦理情形</a:t>
            </a:r>
            <a:endParaRPr lang="en-US" altLang="zh-TW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5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9207" y="659413"/>
            <a:ext cx="8911687" cy="128089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110.05.16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市府防疫會議</a:t>
            </a: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19207" y="614059"/>
            <a:ext cx="10836165" cy="1326244"/>
          </a:xfrm>
        </p:spPr>
        <p:txBody>
          <a:bodyPr>
            <a:normAutofit fontScale="62500" lnSpcReduction="20000"/>
          </a:bodyPr>
          <a:lstStyle/>
          <a:p>
            <a:pPr lvl="0">
              <a:buClr>
                <a:srgbClr val="A53010"/>
              </a:buClr>
            </a:pPr>
            <a:endParaRPr lang="zh-TW" altLang="en-US" sz="6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A53010"/>
              </a:buClr>
            </a:pP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稍早行政院緊急會議，新竹市府升級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至「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準三級防疫準備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32" y="-95657"/>
            <a:ext cx="5112822" cy="10825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47" y="1678193"/>
            <a:ext cx="5106198" cy="51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1517</TotalTime>
  <Words>783</Words>
  <Application>Microsoft Office PowerPoint</Application>
  <PresentationFormat>寬螢幕</PresentationFormat>
  <Paragraphs>82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Calibri</vt:lpstr>
      <vt:lpstr>Century Gothic</vt:lpstr>
      <vt:lpstr>Wingdings 3</vt:lpstr>
      <vt:lpstr>絲縷</vt:lpstr>
      <vt:lpstr>PowerPoint 簡報</vt:lpstr>
      <vt:lpstr>一、防疫物資儲備量</vt:lpstr>
      <vt:lpstr>PowerPoint 簡報</vt:lpstr>
      <vt:lpstr>PowerPoint 簡報</vt:lpstr>
      <vt:lpstr>防疫措施</vt:lpstr>
      <vt:lpstr>PowerPoint 簡報</vt:lpstr>
      <vt:lpstr>PowerPoint 簡報</vt:lpstr>
      <vt:lpstr>PowerPoint 簡報</vt:lpstr>
      <vt:lpstr>110.05.16市府防疫會議: </vt:lpstr>
      <vt:lpstr>110.05.16市府防疫會議: </vt:lpstr>
      <vt:lpstr>110.05.16市府防疫會議: </vt:lpstr>
      <vt:lpstr>三、新竹市政府相關規定 </vt:lpstr>
      <vt:lpstr>三、新竹市政府相關規定 </vt:lpstr>
      <vt:lpstr>PowerPoint 簡報</vt:lpstr>
      <vt:lpstr>PowerPoint 簡報</vt:lpstr>
      <vt:lpstr>PowerPoint 簡報</vt:lpstr>
      <vt:lpstr>PowerPoint 簡報</vt:lpstr>
      <vt:lpstr> 謝謝大家配合防疫措施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防疫措施</dc:title>
  <dc:creator>User</dc:creator>
  <cp:lastModifiedBy>User</cp:lastModifiedBy>
  <cp:revision>59</cp:revision>
  <cp:lastPrinted>2021-02-18T01:05:32Z</cp:lastPrinted>
  <dcterms:created xsi:type="dcterms:W3CDTF">2021-02-17T07:06:08Z</dcterms:created>
  <dcterms:modified xsi:type="dcterms:W3CDTF">2021-05-18T05:53:09Z</dcterms:modified>
</cp:coreProperties>
</file>